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E31AD-AA3B-F64E-B46A-FD212DE5DE03}" type="datetimeFigureOut">
              <a:rPr lang="en-US" smtClean="0"/>
              <a:pPr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A9DE6-19B9-2D4F-8EB0-77D7C0525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-Title-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Build-Sta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1-Social-Channe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2-B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-Action-Ite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Develop-Te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1-Comes-Toget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-Kyle-Loh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3-Action-Ite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Leave-It-On-The-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1-Hank-Natl-Ne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Establish-Game-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2-Snowball-F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3-DD-Sponsored-Twe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4-Action-Ite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Ques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1-Objecti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2-Action-Ite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Know-Your-F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4-Countdown-Opening-D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2-Milwaukee-D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3-Exclusive-Pres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4-Action-Ite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4" y="6369539"/>
            <a:ext cx="1506886" cy="412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Stream Creative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Jamie Cartwright</cp:lastModifiedBy>
  <cp:revision>3</cp:revision>
  <dcterms:created xsi:type="dcterms:W3CDTF">2015-05-28T19:11:37Z</dcterms:created>
  <dcterms:modified xsi:type="dcterms:W3CDTF">2015-06-02T05:51:08Z</dcterms:modified>
</cp:coreProperties>
</file>